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08" y="10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F1B631-A02E-4485-B58D-EC38FD8DC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4CA0ADF-5F46-47F0-964F-CED242584E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8ED33D-DC01-4E82-9F7D-E7ABD9D43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7038E1-5896-4EF9-BC51-2FECF5749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0A1429-1C64-465C-89CF-2CEC80C83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371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074CF4-65CA-4E89-BD49-C1735038C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C90E40B-9054-45B7-90FF-86136D3BA2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EFEFF9-8F9C-4CF6-ACDC-4CF5F7ACD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58F955-DB9E-43BF-A74C-E0128D1E7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384D39-629E-47CE-8E38-498BA9627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00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723643E-0483-44BF-9F14-191DF90375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EFD38B-DF50-48BF-8F54-41B0BEE84F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1D4E00-42CB-45E8-B1C3-D60443636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600386-589D-4CAC-877C-4996829E3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EB2575-E7DD-4E76-9357-330B1DA4F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740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61AFB8-41E3-49D7-8D2A-E3D028631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1D98F0-5A96-4DDA-8126-BA5ECF92E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57C7B9-8923-404D-818C-5343A5A67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DD9E400-8052-4CE9-A854-6483BFDEA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8C3016-107B-4594-878F-CD1DE9AEA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723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4B3F16-FE1F-4825-9D68-E8217426D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535187-3D27-43BC-B670-33C09F4CB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5C4B40-AB86-4D3C-BA98-28A7FB7D4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016F4E-7694-4038-ADBB-5892D4A78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6E1344-2EC2-468C-B759-2E8C45CF0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4156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1F4CD5-E492-494F-B830-472F1AC1C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2E1507-AF1E-47FB-B604-36FFE173B6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DC5D0CD-540B-4EBA-9C9B-ABD39350CD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3CBC2B2-B5EF-4D1E-950E-91EFD2182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BE22F4E-2D62-48FF-A616-D136B0EF4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19D4EC-BC01-46FE-B550-C9AA7CA5E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4135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F41DC4-197D-4033-AA0D-134CDDA8B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3759ED-38EB-4282-86BA-DE9B84E29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9B709FD-198E-42C4-AB04-5518E6C38E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BFF0DC-1AFE-44E4-AD8B-515FD5F7AE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5508427-954D-4B00-9FA9-D0DE7E59DC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0C9DFF-CFFF-4F5A-82DB-417FB0495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0308181-06A2-4A79-B0F7-001D8692B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DB73D7-1697-4011-94B6-72C78E391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780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C72792-8CE2-44D8-87F2-3AB29E169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9FE2FF-EE0B-4E66-8548-27607D3BD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C42451-4708-4B29-BCB9-A471910D2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FB0E8B-7A8D-4994-81FF-791EB670E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828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CD5267F-F309-4225-8822-746FFB0BD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2A1B44-7825-4ED9-A09E-045A3BDA8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ACC45BC-E5CA-428D-95DF-0BCAE71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0187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ACB328-A5E8-4D94-B8F9-601EBDE49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8A631-C409-47AF-BEEA-3ADD57B11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5AFFC0-B955-42C8-9D45-2D508DD5C4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A92D9C-856D-48B0-A6C0-EA2A34A0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E14A59-E8BD-49E7-9309-D70FBB44A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13B43A-9A8F-42CF-9118-9DFF758A7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156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C70343-3102-4CD1-9157-88FB6BBEB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4452BD9-DE50-4459-99D8-8565A080D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8B1114-B609-4C75-8E2D-8346275FFD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94D76F-92B2-4EDF-9AA5-AF6774DA8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192F01-2684-4EAE-AE5C-01CCB3D05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119F7B-6F3B-4DAA-9BB0-B4FAB66F2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1043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33B68C-8DD4-4335-92DF-41E4B0BA9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A2BD13-965D-4609-955C-CE45AC0737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E2B93E-7683-41BF-8D0C-44A509F52E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B0697-6408-42C9-8D66-F00B5658DBDE}" type="datetimeFigureOut">
              <a:rPr lang="ko-KR" altLang="en-US" smtClean="0"/>
              <a:t>2020-08-13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7F6E55-1BDC-4CFA-9789-24A4E167FE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2F831A-11AA-4578-A0A3-AD2CBE7C56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E4355B-CFB3-4327-B08C-76CC5D6499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422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E0DE18-BBE4-47A7-BAF8-153D63E31651}"/>
              </a:ext>
            </a:extLst>
          </p:cNvPr>
          <p:cNvSpPr txBox="1"/>
          <p:nvPr/>
        </p:nvSpPr>
        <p:spPr>
          <a:xfrm>
            <a:off x="617033" y="1070517"/>
            <a:ext cx="56637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대전서부교육지원청 퍼블리싱</a:t>
            </a:r>
          </a:p>
        </p:txBody>
      </p:sp>
    </p:spTree>
    <p:extLst>
      <p:ext uri="{BB962C8B-B14F-4D97-AF65-F5344CB8AC3E}">
        <p14:creationId xmlns:p14="http://schemas.microsoft.com/office/powerpoint/2010/main" val="486062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78C8F51-DF6B-4BF8-940E-37D861F516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4" y="182711"/>
            <a:ext cx="5514443" cy="6534040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AFC13850-24FE-4B9F-9DF2-BA572D945942}"/>
              </a:ext>
            </a:extLst>
          </p:cNvPr>
          <p:cNvSpPr/>
          <p:nvPr/>
        </p:nvSpPr>
        <p:spPr>
          <a:xfrm>
            <a:off x="11022392" y="141249"/>
            <a:ext cx="966439" cy="5872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PC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80072E3-B6C7-4C20-B00D-160E73E8C7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384" y="6458250"/>
            <a:ext cx="7545447" cy="25850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4458D7E-A5EF-46D2-ABAE-1B4F25F10F12}"/>
              </a:ext>
            </a:extLst>
          </p:cNvPr>
          <p:cNvSpPr/>
          <p:nvPr/>
        </p:nvSpPr>
        <p:spPr>
          <a:xfrm>
            <a:off x="1351171" y="1188437"/>
            <a:ext cx="2060896" cy="1156829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254ADA-7D1A-4EE2-A0E2-EAC8E8CE7C5A}"/>
              </a:ext>
            </a:extLst>
          </p:cNvPr>
          <p:cNvSpPr/>
          <p:nvPr/>
        </p:nvSpPr>
        <p:spPr>
          <a:xfrm>
            <a:off x="5020733" y="838341"/>
            <a:ext cx="533993" cy="1667792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B0C484C-FDC2-4285-97F9-ABE223D4709F}"/>
              </a:ext>
            </a:extLst>
          </p:cNvPr>
          <p:cNvSpPr/>
          <p:nvPr/>
        </p:nvSpPr>
        <p:spPr>
          <a:xfrm>
            <a:off x="4269905" y="278780"/>
            <a:ext cx="346957" cy="156117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DA83AF-97C1-4126-9FE1-55654A3B36B5}"/>
              </a:ext>
            </a:extLst>
          </p:cNvPr>
          <p:cNvSpPr txBox="1"/>
          <p:nvPr/>
        </p:nvSpPr>
        <p:spPr>
          <a:xfrm>
            <a:off x="8162693" y="838341"/>
            <a:ext cx="3357009" cy="43396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1.</a:t>
            </a:r>
            <a:r>
              <a:rPr lang="en-US" altLang="ko-KR" sz="1200" b="1" dirty="0">
                <a:solidFill>
                  <a:srgbClr val="FF0000"/>
                </a:solidFill>
              </a:rPr>
              <a:t> +,- </a:t>
            </a:r>
            <a:r>
              <a:rPr lang="en-US" altLang="ko-KR" sz="1200" dirty="0"/>
              <a:t>=&gt; ZOOM</a:t>
            </a:r>
            <a:r>
              <a:rPr lang="ko-KR" altLang="en-US" sz="1200" dirty="0"/>
              <a:t>기능</a:t>
            </a:r>
            <a:endParaRPr lang="en-US" altLang="ko-KR" sz="1200" dirty="0"/>
          </a:p>
          <a:p>
            <a:r>
              <a:rPr lang="en-US" altLang="ko-KR" sz="1200" dirty="0"/>
              <a:t>(</a:t>
            </a:r>
            <a:r>
              <a:rPr lang="ko-KR" altLang="en-US" sz="1200" dirty="0"/>
              <a:t>참고 </a:t>
            </a:r>
            <a:r>
              <a:rPr lang="en-US" altLang="ko-KR" sz="1200" dirty="0"/>
              <a:t>:http://www.gbe.kr/cg/main.do)</a:t>
            </a:r>
          </a:p>
          <a:p>
            <a:endParaRPr lang="en-US" altLang="ko-KR" sz="1200" dirty="0"/>
          </a:p>
          <a:p>
            <a:r>
              <a:rPr lang="en-US" altLang="ko-KR" sz="1200" dirty="0"/>
              <a:t>2. </a:t>
            </a:r>
            <a:r>
              <a:rPr lang="ko-KR" altLang="en-US" sz="1200" b="1" dirty="0">
                <a:solidFill>
                  <a:srgbClr val="FF0000"/>
                </a:solidFill>
              </a:rPr>
              <a:t>상단 비주얼</a:t>
            </a:r>
            <a:r>
              <a:rPr lang="en-US" altLang="ko-KR" sz="1200" b="1" dirty="0">
                <a:solidFill>
                  <a:srgbClr val="FF0000"/>
                </a:solidFill>
              </a:rPr>
              <a:t>, </a:t>
            </a:r>
            <a:r>
              <a:rPr lang="ko-KR" altLang="en-US" sz="1200" b="1" dirty="0" err="1">
                <a:solidFill>
                  <a:srgbClr val="FF0000"/>
                </a:solidFill>
              </a:rPr>
              <a:t>배너존</a:t>
            </a:r>
            <a:r>
              <a:rPr lang="ko-KR" altLang="en-US" sz="1200" b="1" dirty="0">
                <a:solidFill>
                  <a:srgbClr val="FF0000"/>
                </a:solidFill>
              </a:rPr>
              <a:t> </a:t>
            </a:r>
            <a:r>
              <a:rPr lang="ko-KR" altLang="en-US" sz="1200" dirty="0"/>
              <a:t>영역</a:t>
            </a:r>
            <a:endParaRPr lang="en-US" altLang="ko-KR" sz="1200" dirty="0"/>
          </a:p>
          <a:p>
            <a:r>
              <a:rPr lang="en-US" altLang="ko-KR" sz="1200" dirty="0"/>
              <a:t>   </a:t>
            </a:r>
          </a:p>
          <a:p>
            <a:r>
              <a:rPr lang="en-US" altLang="ko-KR" sz="1200" dirty="0"/>
              <a:t>    </a:t>
            </a:r>
            <a:r>
              <a:rPr lang="ko-KR" altLang="en-US" sz="1200" dirty="0"/>
              <a:t>자사 </a:t>
            </a:r>
            <a:r>
              <a:rPr lang="en-US" altLang="ko-KR" sz="1200" dirty="0" err="1"/>
              <a:t>cms</a:t>
            </a:r>
            <a:r>
              <a:rPr lang="ko-KR" altLang="en-US" sz="1200" dirty="0"/>
              <a:t>로 등록해서 보여지는 부분때문에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   </a:t>
            </a:r>
            <a:r>
              <a:rPr lang="ko-KR" altLang="en-US" sz="1200" dirty="0"/>
              <a:t>아래 태그 캡쳐처럼 태그안에</a:t>
            </a:r>
            <a:endParaRPr lang="en-US" altLang="ko-KR" sz="1200" dirty="0"/>
          </a:p>
          <a:p>
            <a:r>
              <a:rPr lang="en-US" altLang="ko-KR" sz="1200" dirty="0"/>
              <a:t>    style=“”</a:t>
            </a:r>
          </a:p>
          <a:p>
            <a:r>
              <a:rPr lang="en-US" altLang="ko-KR" sz="1200" dirty="0"/>
              <a:t>    </a:t>
            </a:r>
            <a:r>
              <a:rPr lang="ko-KR" altLang="en-US" sz="1200" dirty="0"/>
              <a:t>스타일태그로 이미지 불러와 주세요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3. Scroll</a:t>
            </a:r>
            <a:r>
              <a:rPr lang="ko-KR" altLang="en-US" sz="1200" dirty="0"/>
              <a:t>시 따라 다니는 메뉴 </a:t>
            </a:r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r>
              <a:rPr lang="en-US" altLang="ko-KR" sz="1200" dirty="0"/>
              <a:t>4. </a:t>
            </a:r>
            <a:r>
              <a:rPr lang="ko-KR" altLang="en-US" sz="1200" dirty="0" err="1"/>
              <a:t>신분별</a:t>
            </a:r>
            <a:r>
              <a:rPr lang="ko-KR" altLang="en-US" sz="1200" dirty="0"/>
              <a:t> 아이콘 </a:t>
            </a:r>
            <a:r>
              <a:rPr lang="en-US" altLang="ko-KR" sz="1200" dirty="0"/>
              <a:t>view</a:t>
            </a:r>
          </a:p>
          <a:p>
            <a:r>
              <a:rPr lang="en-US" altLang="ko-KR" sz="1200" dirty="0"/>
              <a:t>    (</a:t>
            </a:r>
            <a:r>
              <a:rPr lang="ko-KR" altLang="en-US" sz="1200" dirty="0"/>
              <a:t>아이콘은 </a:t>
            </a:r>
            <a:r>
              <a:rPr lang="en-US" altLang="ko-KR" sz="1200" dirty="0" err="1"/>
              <a:t>xd</a:t>
            </a:r>
            <a:r>
              <a:rPr lang="en-US" altLang="ko-KR" sz="1200" dirty="0"/>
              <a:t> </a:t>
            </a:r>
            <a:r>
              <a:rPr lang="ko-KR" altLang="en-US" sz="1200" dirty="0"/>
              <a:t>파일에 정리 되어 있습니다</a:t>
            </a:r>
            <a:r>
              <a:rPr lang="en-US" altLang="ko-KR" sz="1200" dirty="0"/>
              <a:t>.)</a:t>
            </a:r>
          </a:p>
          <a:p>
            <a:endParaRPr lang="en-US" altLang="ko-KR" sz="1200" dirty="0"/>
          </a:p>
          <a:p>
            <a:r>
              <a:rPr lang="en-US" altLang="ko-KR" sz="1200" dirty="0"/>
              <a:t>5. </a:t>
            </a:r>
            <a:r>
              <a:rPr lang="ko-KR" altLang="en-US" sz="1200" dirty="0"/>
              <a:t>비행기탄 소녀 상하</a:t>
            </a:r>
            <a:r>
              <a:rPr lang="en-US" altLang="ko-KR" sz="1200" dirty="0"/>
              <a:t>,</a:t>
            </a:r>
            <a:r>
              <a:rPr lang="ko-KR" altLang="en-US" sz="1200" dirty="0"/>
              <a:t>좌우 천천히 움직이게</a:t>
            </a:r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  <a:p>
            <a:endParaRPr lang="en-US" altLang="ko-KR" sz="12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69AB529-7341-474A-B004-062407C160A2}"/>
              </a:ext>
            </a:extLst>
          </p:cNvPr>
          <p:cNvSpPr/>
          <p:nvPr/>
        </p:nvSpPr>
        <p:spPr>
          <a:xfrm>
            <a:off x="2829925" y="2796701"/>
            <a:ext cx="1894475" cy="801632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F7D72CD-6125-4B06-838C-A1C22BF298D1}"/>
              </a:ext>
            </a:extLst>
          </p:cNvPr>
          <p:cNvSpPr/>
          <p:nvPr/>
        </p:nvSpPr>
        <p:spPr>
          <a:xfrm>
            <a:off x="501592" y="3756759"/>
            <a:ext cx="607541" cy="925308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503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A9C4BBA-F212-46F9-B7D6-45E3B0CD9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54" y="252761"/>
            <a:ext cx="5545879" cy="6435531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E54FA50-B27D-483E-B225-53CC9AEE69B2}"/>
              </a:ext>
            </a:extLst>
          </p:cNvPr>
          <p:cNvSpPr/>
          <p:nvPr/>
        </p:nvSpPr>
        <p:spPr>
          <a:xfrm>
            <a:off x="9961756" y="141249"/>
            <a:ext cx="2027075" cy="5872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PC : </a:t>
            </a:r>
            <a:r>
              <a:rPr lang="en-US" altLang="ko-KR" sz="2000" b="1" dirty="0" err="1">
                <a:solidFill>
                  <a:schemeClr val="bg1"/>
                </a:solidFill>
              </a:rPr>
              <a:t>gnb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ko-KR" altLang="en-US" sz="2000" b="1" dirty="0" err="1">
                <a:solidFill>
                  <a:schemeClr val="bg1"/>
                </a:solidFill>
              </a:rPr>
              <a:t>호버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83F050E-C288-4552-A8F6-30489FAB03C8}"/>
              </a:ext>
            </a:extLst>
          </p:cNvPr>
          <p:cNvSpPr/>
          <p:nvPr/>
        </p:nvSpPr>
        <p:spPr>
          <a:xfrm>
            <a:off x="186053" y="728546"/>
            <a:ext cx="5545879" cy="1455854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32B8EB-1AC5-48AB-BD16-3DDEA2FC9F28}"/>
              </a:ext>
            </a:extLst>
          </p:cNvPr>
          <p:cNvSpPr txBox="1"/>
          <p:nvPr/>
        </p:nvSpPr>
        <p:spPr>
          <a:xfrm>
            <a:off x="8066049" y="1070517"/>
            <a:ext cx="3167855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tab -&gt; </a:t>
            </a:r>
            <a:r>
              <a:rPr lang="ko-KR" altLang="en-US" sz="1200" dirty="0" err="1"/>
              <a:t>눌렀을경우</a:t>
            </a:r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/>
              <a:t>상단 </a:t>
            </a:r>
            <a:r>
              <a:rPr lang="ko-KR" altLang="en-US" sz="1200" dirty="0" err="1"/>
              <a:t>부터</a:t>
            </a:r>
            <a:r>
              <a:rPr lang="ko-KR" altLang="en-US" sz="1200" dirty="0"/>
              <a:t> </a:t>
            </a:r>
            <a:r>
              <a:rPr lang="en-US" altLang="ko-KR" sz="1200" dirty="0" err="1"/>
              <a:t>gnb</a:t>
            </a:r>
            <a:r>
              <a:rPr lang="en-US" altLang="ko-KR" sz="1200" dirty="0"/>
              <a:t> </a:t>
            </a:r>
            <a:r>
              <a:rPr lang="ko-KR" altLang="en-US" sz="1200" dirty="0" err="1"/>
              <a:t>호버되는</a:t>
            </a:r>
            <a:r>
              <a:rPr lang="ko-KR" altLang="en-US" sz="1200" dirty="0"/>
              <a:t> 메뉴까지 </a:t>
            </a:r>
            <a:r>
              <a:rPr lang="en-US" altLang="ko-KR" sz="1200" dirty="0"/>
              <a:t>tab</a:t>
            </a:r>
            <a:r>
              <a:rPr lang="ko-KR" altLang="en-US" sz="1200" dirty="0"/>
              <a:t>키로 </a:t>
            </a:r>
            <a:endParaRPr lang="en-US" altLang="ko-KR" sz="1200" dirty="0"/>
          </a:p>
          <a:p>
            <a:r>
              <a:rPr lang="ko-KR" altLang="en-US" sz="1200" dirty="0"/>
              <a:t>접근가능한</a:t>
            </a:r>
            <a:r>
              <a:rPr lang="en-US" altLang="ko-KR" sz="1200" dirty="0"/>
              <a:t> </a:t>
            </a:r>
            <a:r>
              <a:rPr lang="ko-KR" altLang="en-US" sz="1200" dirty="0" err="1"/>
              <a:t>마크업구조</a:t>
            </a:r>
            <a:r>
              <a:rPr lang="ko-KR" altLang="en-US" sz="1200" dirty="0"/>
              <a:t> 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742632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113C736-83BD-42D1-B98F-5CE5A6C33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4" y="434897"/>
            <a:ext cx="8882905" cy="4996634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E54FA50-B27D-483E-B225-53CC9AEE69B2}"/>
              </a:ext>
            </a:extLst>
          </p:cNvPr>
          <p:cNvSpPr/>
          <p:nvPr/>
        </p:nvSpPr>
        <p:spPr>
          <a:xfrm>
            <a:off x="9961756" y="141249"/>
            <a:ext cx="2027075" cy="5872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PC : </a:t>
            </a:r>
            <a:r>
              <a:rPr lang="en-US" altLang="ko-KR" sz="2000" b="1" dirty="0" err="1">
                <a:solidFill>
                  <a:schemeClr val="bg1"/>
                </a:solidFill>
              </a:rPr>
              <a:t>gnb</a:t>
            </a:r>
            <a:r>
              <a:rPr lang="en-US" altLang="ko-KR" sz="2000" b="1" dirty="0">
                <a:solidFill>
                  <a:schemeClr val="bg1"/>
                </a:solidFill>
              </a:rPr>
              <a:t> </a:t>
            </a:r>
            <a:r>
              <a:rPr lang="ko-KR" altLang="en-US" sz="2000" b="1" dirty="0" err="1">
                <a:solidFill>
                  <a:schemeClr val="bg1"/>
                </a:solidFill>
              </a:rPr>
              <a:t>호버</a:t>
            </a:r>
            <a:endParaRPr lang="ko-KR" altLang="en-US" sz="2000" b="1" dirty="0">
              <a:solidFill>
                <a:schemeClr val="bg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83F050E-C288-4552-A8F6-30489FAB03C8}"/>
              </a:ext>
            </a:extLst>
          </p:cNvPr>
          <p:cNvSpPr/>
          <p:nvPr/>
        </p:nvSpPr>
        <p:spPr>
          <a:xfrm>
            <a:off x="7068428" y="948061"/>
            <a:ext cx="272171" cy="245739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9196CD-2387-4002-8D9A-62119E20A4C6}"/>
              </a:ext>
            </a:extLst>
          </p:cNvPr>
          <p:cNvSpPr txBox="1"/>
          <p:nvPr/>
        </p:nvSpPr>
        <p:spPr>
          <a:xfrm>
            <a:off x="9144621" y="1380480"/>
            <a:ext cx="3244799" cy="5232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400" dirty="0"/>
              <a:t>https://www.sejong.go.kr/index.jsp</a:t>
            </a:r>
            <a:endParaRPr lang="ko-KR" altLang="en-US" sz="1400" dirty="0"/>
          </a:p>
          <a:p>
            <a:r>
              <a:rPr lang="ko-KR" altLang="en-US" sz="1400" dirty="0"/>
              <a:t>해당 페이지의 전체메뉴처럼 스크롤링</a:t>
            </a:r>
          </a:p>
        </p:txBody>
      </p:sp>
    </p:spTree>
    <p:extLst>
      <p:ext uri="{BB962C8B-B14F-4D97-AF65-F5344CB8AC3E}">
        <p14:creationId xmlns:p14="http://schemas.microsoft.com/office/powerpoint/2010/main" val="2913021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9099F1B-8555-4816-8155-AF484023B854}"/>
              </a:ext>
            </a:extLst>
          </p:cNvPr>
          <p:cNvSpPr/>
          <p:nvPr/>
        </p:nvSpPr>
        <p:spPr>
          <a:xfrm>
            <a:off x="10720040" y="141249"/>
            <a:ext cx="1268792" cy="5872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태블릿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BD80A84-699F-4CDB-8AE6-82195C4C0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68" y="141249"/>
            <a:ext cx="1716735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8F3007D-1DA2-41CA-95DB-0D2DBB8A13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499" y="203200"/>
            <a:ext cx="17167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59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F9099F1B-8555-4816-8155-AF484023B854}"/>
              </a:ext>
            </a:extLst>
          </p:cNvPr>
          <p:cNvSpPr/>
          <p:nvPr/>
        </p:nvSpPr>
        <p:spPr>
          <a:xfrm>
            <a:off x="10720040" y="141249"/>
            <a:ext cx="1268792" cy="5872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</a:rPr>
              <a:t>모바일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8E7C5D7-AAA1-4706-9F69-78D2BFEF23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68" y="141249"/>
            <a:ext cx="1718765" cy="1559780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87903DF-A6E6-4B3E-B4D9-0873ADACC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381" y="141249"/>
            <a:ext cx="1605517" cy="1457007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4DEB81A-C634-4FF4-A490-2AD170C9BFC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049"/>
          <a:stretch/>
        </p:blipFill>
        <p:spPr>
          <a:xfrm>
            <a:off x="4036495" y="203201"/>
            <a:ext cx="3194473" cy="404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677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123</Words>
  <Application>Microsoft Office PowerPoint</Application>
  <PresentationFormat>와이드스크린</PresentationFormat>
  <Paragraphs>33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sujin</dc:creator>
  <cp:lastModifiedBy>sujin</cp:lastModifiedBy>
  <cp:revision>13</cp:revision>
  <dcterms:created xsi:type="dcterms:W3CDTF">2020-07-30T06:06:08Z</dcterms:created>
  <dcterms:modified xsi:type="dcterms:W3CDTF">2020-08-13T09:48:45Z</dcterms:modified>
</cp:coreProperties>
</file>

<file path=docProps/thumbnail.jpeg>
</file>